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3"/>
  </p:notesMasterIdLst>
  <p:handoutMasterIdLst>
    <p:handoutMasterId r:id="rId4"/>
  </p:handoutMasterIdLst>
  <p:sldIdLst>
    <p:sldId id="1050" r:id="rId2"/>
  </p:sldIdLst>
  <p:sldSz cx="9144000" cy="6858000" type="screen4x3"/>
  <p:notesSz cx="9356725" cy="70532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FF5050"/>
    <a:srgbClr val="FFFFFF"/>
    <a:srgbClr val="FFFF99"/>
    <a:srgbClr val="FFFFCC"/>
    <a:srgbClr val="E6E0EC"/>
    <a:srgbClr val="003399"/>
    <a:srgbClr val="FF9900"/>
    <a:srgbClr val="F68222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99819" autoAdjust="0"/>
  </p:normalViewPr>
  <p:slideViewPr>
    <p:cSldViewPr>
      <p:cViewPr>
        <p:scale>
          <a:sx n="66" d="100"/>
          <a:sy n="66" d="100"/>
        </p:scale>
        <p:origin x="-1576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7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90" d="100"/>
          <a:sy n="90" d="100"/>
        </p:scale>
        <p:origin x="-390" y="150"/>
      </p:cViewPr>
      <p:guideLst>
        <p:guide orient="horz" pos="2222"/>
        <p:guide pos="294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99023C-7E46-4861-95EE-B4DAB919B4F8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19D1E-5B18-4F17-B22A-D535B755EB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85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4A469D7-DAA3-4D5D-8FF1-48B3D4F4C5BF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528638"/>
            <a:ext cx="3524250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5673" y="3350300"/>
            <a:ext cx="7485380" cy="3173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AE9468-6EDA-492D-A22D-0CAE5875E7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927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77A52-5D8A-46BC-AA05-20B0F8B90C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45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C3564-8C76-4A44-A5BE-1D1BC26289DB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ED60A-3B0F-4C53-896D-29428A7772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86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2E81A-ECBB-4E9E-BBCB-5590C684A013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1F836-44D5-4488-B95A-94EEAE7C121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1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640512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E3725-B6F6-4B03-8FB8-6C70FAE447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28600" y="6259512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429000" y="63357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3674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fld id="{042AED99-7FB4-404E-8A97-64753DCE42EC}" type="slidenum">
              <a:rPr lang="en-US" smtClean="0"/>
              <a:pPr/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6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C9DF3-87E9-4968-A9BB-CE9A5B6B248C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9199C-1207-4A34-850F-CAB8D5CCC9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669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445249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76999"/>
            <a:ext cx="2133600" cy="365125"/>
          </a:xfrm>
        </p:spPr>
        <p:txBody>
          <a:bodyPr/>
          <a:lstStyle/>
          <a:p>
            <a:pPr>
              <a:defRPr/>
            </a:pPr>
            <a:fld id="{5E7B38F0-3838-4F17-BD5E-456A0DF389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228600" y="6162673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29000" y="623887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3ED5FE-EBDC-4816-8371-2503C36BB3C7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BF9971-E4A8-4AAD-A01B-8B6C93FC87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33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46C026-3FB6-40DC-A0C8-43E1542C3551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F18F97-B688-448B-ACAD-11B8E54D69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35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E65D0A-6396-49FC-B4E1-646E6B10F6EA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68F4D-12AF-4335-BB9F-75DEC0361A9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3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7071-59B3-4718-A8A6-C79BDA64C2E6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74370-783C-4A0E-B2EA-67A4E85E988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7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47787-4D45-465D-99AA-64047FB4DF35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CEACC-52E6-4820-A78C-4D252EB8ED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0066CC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i="1" dirty="0" smtClean="0">
                <a:solidFill>
                  <a:schemeClr val="tx1"/>
                </a:solidFill>
              </a:rPr>
              <a:t>Global Data Meeting,  October 201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4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FF0000"/>
          </a:solidFill>
          <a:latin typeface="Arial Rounded MT Bold" pitchFamily="34" charset="0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Harmonization of Basic 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1534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Focus issues: </a:t>
            </a:r>
          </a:p>
          <a:p>
            <a:pPr lvl="1"/>
            <a:r>
              <a:rPr lang="en-US" dirty="0" smtClean="0"/>
              <a:t>Crucial to harmonize cross-disciplinary terminology to build bridges </a:t>
            </a:r>
          </a:p>
          <a:p>
            <a:pPr lvl="1"/>
            <a:r>
              <a:rPr lang="en-US" dirty="0" smtClean="0"/>
              <a:t>For example: objects, collections, PIDs, metadata, and the relations among these terms (data organization) </a:t>
            </a:r>
          </a:p>
          <a:p>
            <a:r>
              <a:rPr lang="en-US" dirty="0" smtClean="0"/>
              <a:t>Approaches:  </a:t>
            </a:r>
          </a:p>
          <a:p>
            <a:pPr lvl="1"/>
            <a:r>
              <a:rPr lang="en-US" dirty="0" smtClean="0"/>
              <a:t>Collect and study best practice communities and generalize from there</a:t>
            </a:r>
          </a:p>
          <a:p>
            <a:pPr lvl="1"/>
            <a:r>
              <a:rPr lang="en-US" dirty="0" smtClean="0"/>
              <a:t>Refer to use cases and implementations</a:t>
            </a:r>
          </a:p>
          <a:p>
            <a:pPr lvl="1"/>
            <a:r>
              <a:rPr lang="en-US" dirty="0" smtClean="0"/>
              <a:t>Resulting in a reference terminology in the field of data</a:t>
            </a:r>
          </a:p>
          <a:p>
            <a:r>
              <a:rPr lang="en-US" dirty="0" smtClean="0"/>
              <a:t>Alignment with RDA?:  </a:t>
            </a:r>
          </a:p>
          <a:p>
            <a:pPr lvl="1"/>
            <a:r>
              <a:rPr lang="en-US" dirty="0" smtClean="0"/>
              <a:t>Produce result in 12-18 months, interim report in March at Gothenburg RDA meeting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0414188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RPI 2</Template>
  <TotalTime>0</TotalTime>
  <Words>87</Words>
  <Application>Microsoft Macintosh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Harmonization of Basic Terminology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Cyberinfrastructure Deconstructed</dc:title>
  <dc:creator>bermaf</dc:creator>
  <cp:lastModifiedBy>Robert Ping</cp:lastModifiedBy>
  <cp:revision>807</cp:revision>
  <cp:lastPrinted>2012-09-28T18:56:07Z</cp:lastPrinted>
  <dcterms:created xsi:type="dcterms:W3CDTF">2012-09-30T20:22:30Z</dcterms:created>
  <dcterms:modified xsi:type="dcterms:W3CDTF">2012-10-02T04:33:09Z</dcterms:modified>
</cp:coreProperties>
</file>